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96A"/>
    <a:srgbClr val="1C407C"/>
    <a:srgbClr val="0B2C6C"/>
    <a:srgbClr val="34B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4942" autoAdjust="0"/>
  </p:normalViewPr>
  <p:slideViewPr>
    <p:cSldViewPr snapToGrid="0">
      <p:cViewPr varScale="1">
        <p:scale>
          <a:sx n="80" d="100"/>
          <a:sy n="80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28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8B829-ED6A-4E21-B6F4-C17E2771F6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275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8F3AF-BF14-451D-9CD0-35A02AB619B2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D6452-627B-4AFE-AC17-826851298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31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140</TotalTime>
  <Words>646</Words>
  <Application>Microsoft Office PowerPoint</Application>
  <PresentationFormat>On-screen Show (4:3)</PresentationFormat>
  <Paragraphs>218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Garamond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Harriet McAra</dc:creator>
  <cp:lastModifiedBy>Philippa Skett</cp:lastModifiedBy>
  <cp:revision>18</cp:revision>
  <dcterms:created xsi:type="dcterms:W3CDTF">2018-08-29T09:44:50Z</dcterms:created>
  <dcterms:modified xsi:type="dcterms:W3CDTF">2018-09-27T10:53:10Z</dcterms:modified>
</cp:coreProperties>
</file>