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57"/>
    <a:srgbClr val="0B2C6C"/>
    <a:srgbClr val="072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9814" autoAdjust="0"/>
  </p:normalViewPr>
  <p:slideViewPr>
    <p:cSldViewPr snapToGrid="0">
      <p:cViewPr varScale="1">
        <p:scale>
          <a:sx n="78" d="100"/>
          <a:sy n="78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166</TotalTime>
  <Words>608</Words>
  <Application>Microsoft Office PowerPoint</Application>
  <PresentationFormat>On-screen Show (4:3)</PresentationFormat>
  <Paragraphs>229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Garamond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McAra</dc:creator>
  <cp:lastModifiedBy>Philippa Skett</cp:lastModifiedBy>
  <cp:revision>17</cp:revision>
  <dcterms:created xsi:type="dcterms:W3CDTF">2018-08-29T09:44:50Z</dcterms:created>
  <dcterms:modified xsi:type="dcterms:W3CDTF">2018-09-27T11:00:00Z</dcterms:modified>
</cp:coreProperties>
</file>